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D7525-9DCB-4101-B987-63BC21E5FA0A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C02F5-EA94-4695-B549-668049A34C3C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51305" y="2273935"/>
            <a:ext cx="9116695" cy="1236345"/>
          </a:xfrm>
          <a:solidFill>
            <a:srgbClr val="C00000"/>
          </a:solidFill>
        </p:spPr>
        <p:txBody>
          <a:bodyPr/>
          <a:lstStyle/>
          <a:p>
            <a:r>
              <a:rPr lang="en-US" dirty="0" smtClean="0">
                <a:solidFill>
                  <a:schemeClr val="accent6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 Relationship</a:t>
            </a:r>
            <a:endParaRPr lang="en-US" dirty="0" smtClean="0">
              <a:solidFill>
                <a:schemeClr val="accent6">
                  <a:lumMod val="40000"/>
                  <a:lumOff val="6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Many to One </a:t>
            </a:r>
            <a:endParaRPr lang="en-IN" dirty="0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5385" t="13614" r="28468" b="21523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5836" t="14607" r="28123" b="27404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2085" t="13790" r="29150" b="26397"/>
          <a:stretch>
            <a:fillRect/>
          </a:stretch>
        </p:blipFill>
        <p:spPr>
          <a:xfrm>
            <a:off x="2227580" y="1833880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n-US" altLang="en-IN">
                <a:solidFill>
                  <a:srgbClr val="002060"/>
                </a:solidFill>
              </a:rPr>
              <a:t>Many to Many Relationship</a:t>
            </a:r>
            <a:endParaRPr lang="en-US" altLang="en-IN">
              <a:solidFill>
                <a:srgbClr val="002060"/>
              </a:solidFill>
            </a:endParaRP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rcRect l="8110" t="13191" r="27327" b="18517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4474" t="12374" r="27327" b="22559"/>
          <a:stretch>
            <a:fillRect/>
          </a:stretch>
        </p:blipFill>
        <p:spPr>
          <a:xfrm>
            <a:off x="1428115" y="744220"/>
            <a:ext cx="9325610" cy="54330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6403" t="13994" r="31079" b="25989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7880" t="12987" r="28583" b="18926"/>
          <a:stretch>
            <a:fillRect/>
          </a:stretch>
        </p:blipFill>
        <p:spPr>
          <a:xfrm>
            <a:off x="2227580" y="1833880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accent6">
              <a:lumMod val="40000"/>
              <a:lumOff val="60000"/>
            </a:schemeClr>
          </a:solidFill>
        </p:spPr>
        <p:txBody>
          <a:bodyPr/>
          <a:lstStyle/>
          <a:p>
            <a:pPr algn="ctr"/>
            <a:r>
              <a:rPr lang="en-US" altLang="en-IN"/>
              <a:t>Model Relationship</a:t>
            </a:r>
            <a:endParaRPr lang="en-US" alt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One to One Table</a:t>
            </a:r>
            <a:endParaRPr lang="en-US" altLang="en-IN"/>
          </a:p>
        </p:txBody>
      </p:sp>
      <p:pic>
        <p:nvPicPr>
          <p:cNvPr id="5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5951" t="16022" r="28123" b="22968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33880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rcRect l="8225" t="18444" r="28342" b="29493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Limit_choices_to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</Words>
  <Application>WPS Presentation</Application>
  <PresentationFormat>Widescreen</PresentationFormat>
  <Paragraphs>14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6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Model Relationship</vt:lpstr>
      <vt:lpstr>Model Relationship</vt:lpstr>
      <vt:lpstr>One to One Table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Limit_choices_to</vt:lpstr>
      <vt:lpstr>signals</vt:lpstr>
      <vt:lpstr>Many to One </vt:lpstr>
      <vt:lpstr>PowerPoint 演示文稿</vt:lpstr>
      <vt:lpstr>PowerPoint 演示文稿</vt:lpstr>
      <vt:lpstr>Many to Many Relationship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relationship</dc:title>
  <dc:creator>Laxman</dc:creator>
  <cp:lastModifiedBy>Laxman Kendre</cp:lastModifiedBy>
  <cp:revision>37</cp:revision>
  <dcterms:created xsi:type="dcterms:W3CDTF">2025-02-07T11:06:00Z</dcterms:created>
  <dcterms:modified xsi:type="dcterms:W3CDTF">2025-05-16T04:31:55Z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6120CE91C7864FB0A0A0F38AF92EA46F_12</vt:lpwstr>
  </property>
  <property fmtid="{D5CDD505-2E9C-101B-9397-08002B2CF9AE}" pid="3" name="KSOProductBuildVer">
    <vt:lpwstr>1033-12.2.0.21179</vt:lpwstr>
  </property>
</Properties>
</file>

<file path=docProps/thumbnail.jpeg>
</file>